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2214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7A0674-3F22-BDDE-D316-399BC2E418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9CC44EB-8D1B-AEA1-1324-A6907FFD4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D3476E-CF6D-21B9-34AA-D258BD8A9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E4FBAC-BF0B-640F-23CA-33141C80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4E8EE05-CEAF-D361-D28A-914B3E2A8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544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23E7A0-037E-7FB4-ADB3-DE3C0EA39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BC63A1D-4DA2-4FE6-8881-797D73F0FA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4AE7D2B-08FD-7975-C624-AD564AEB8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9C42807-F6E5-E9A0-494A-917326FEF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993C581-C27E-E13D-D629-E30C95C85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77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5AEC81F-5941-09F0-E2D2-9D78C39312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D3BAA00-2DE5-56E0-A4E9-95E64FA79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9B41F6-8593-B86B-260F-24BFECAE6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7A4458C-5411-335D-537F-DE957A9BF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CB6717-2228-1269-0F70-7303CE2F3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7794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483548-A617-CBA0-2B7E-CBECD3584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DC973A-72ED-0F6D-C33F-FE45072F9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B39B0F0-9308-F049-71A3-9DBF35F24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77D868E-71E2-3253-DD41-422147E52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E58EC4-035A-DA3B-E7C1-9BA225340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871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A1E458-D946-DAF3-24AE-7E95BC6F5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466FB12-4BA5-4A87-864C-E5C29E79F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D20166-6992-721F-813B-1200B8816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70090E1-016D-4595-0DEF-67B3DDF34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397DA41-6193-F4D6-4B05-F239A00A1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5520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01B899-BAC1-8962-FEE3-63AA46509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B6E8AB9-E7E6-52E4-0359-74A5C923F9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5C92A9A-04BB-6A47-B520-997AFC66E6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0F36EF-7FA5-9E13-F29D-6669AF6E7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0C77F3F-2EC3-E9F3-E088-1FF661920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37E1C4C-7AE7-5F02-9850-83B868715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3915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30DADD-E5B4-6080-AC61-0ECC8BC4E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DED2704-5729-1BF9-C4C2-B27CF9769C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71ABA6D-6309-CD53-D5C6-F5AF1C4C5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AD5FE6B-A54F-266C-86FD-0997DF8776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86878F4-E2FD-2A70-7AB3-346909F023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B29D6C9-F97D-2B1A-D24A-D51541B81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16CCA1C-DD8B-5E8A-2D7D-5F6676532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7446D89-98BA-5C19-DA9F-FB30943AE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27895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B749CB-0347-01D4-385B-078307644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C03E987A-0839-EC67-CDE4-8B5AEBE34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8D3834D-61C4-74EF-8986-43C93D90A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14EF601-430F-518E-AD1F-1F4282B8C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9807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D2C551E-E2A7-ECE8-EF5C-EDB90002A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362ACC0-FCC5-5250-A859-2E1800084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9CF3A1D-53F9-A1D5-4FC9-D57ED0B44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9454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3BCB3B-EE7F-1CDB-4EF9-27D131C0D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634AB1E-1BDA-4EF4-9678-BB2F49A00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9E51EED-22F7-803C-FB96-A84D0CEF20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CC976AD-3A7B-EA0E-93DB-CB6FA967F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7161BE4-C6BE-46D5-A7AB-FD8211ED1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9DD8898-9008-8469-66E5-2426CFB9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57506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8BA24A-61F3-AF5A-387A-F913F75E3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4CDB08B-A9F8-B8D0-A449-B7F5F87C3D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E019088-8466-AF4F-8557-9CB659809B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EBD8C1B-0902-CCEF-965B-6E00BA21B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F460560-0052-734F-C748-A0C9D52DB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22E572A-D90F-D96C-3337-C6E20D875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0368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23888E6-22AA-6DCE-57E8-0994462173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1028C18-1390-9119-ED1A-18F734F66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BADDA46-31E5-9531-70C3-33A9C9699A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90570F-82FA-4087-9EF5-5749EEE255C2}" type="datetimeFigureOut">
              <a:rPr lang="fr-FR" smtClean="0"/>
              <a:t>16/07/2024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42BE9D9-47DA-9CD9-89BD-BC5ACF797A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FF1CD4-FB61-CB2F-0722-FBA473B5AA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5F1ECB-DE65-486F-AE08-779A49E931C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9918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 descr="Une image contenant capture d’écran, Caractère coloré, bleu&#10;&#10;Description générée automatiquement">
            <a:extLst>
              <a:ext uri="{FF2B5EF4-FFF2-40B4-BE49-F238E27FC236}">
                <a16:creationId xmlns:a16="http://schemas.microsoft.com/office/drawing/2014/main" id="{95953FF0-BF61-C4F9-4C9B-BEB5043475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918"/>
          <a:stretch>
            <a:fillRect/>
          </a:stretch>
        </p:blipFill>
        <p:spPr>
          <a:xfrm>
            <a:off x="146050" y="107950"/>
            <a:ext cx="11728448" cy="6578600"/>
          </a:xfrm>
          <a:custGeom>
            <a:avLst/>
            <a:gdLst>
              <a:gd name="connsiteX0" fmla="*/ 328206 w 11728448"/>
              <a:gd name="connsiteY0" fmla="*/ 0 h 6578600"/>
              <a:gd name="connsiteX1" fmla="*/ 11400244 w 11728448"/>
              <a:gd name="connsiteY1" fmla="*/ 0 h 6578600"/>
              <a:gd name="connsiteX2" fmla="*/ 11721782 w 11728448"/>
              <a:gd name="connsiteY2" fmla="*/ 262061 h 6578600"/>
              <a:gd name="connsiteX3" fmla="*/ 11728448 w 11728448"/>
              <a:gd name="connsiteY3" fmla="*/ 328185 h 6578600"/>
              <a:gd name="connsiteX4" fmla="*/ 11728448 w 11728448"/>
              <a:gd name="connsiteY4" fmla="*/ 6250415 h 6578600"/>
              <a:gd name="connsiteX5" fmla="*/ 11721782 w 11728448"/>
              <a:gd name="connsiteY5" fmla="*/ 6316539 h 6578600"/>
              <a:gd name="connsiteX6" fmla="*/ 11400244 w 11728448"/>
              <a:gd name="connsiteY6" fmla="*/ 6578600 h 6578600"/>
              <a:gd name="connsiteX7" fmla="*/ 328206 w 11728448"/>
              <a:gd name="connsiteY7" fmla="*/ 6578600 h 6578600"/>
              <a:gd name="connsiteX8" fmla="*/ 0 w 11728448"/>
              <a:gd name="connsiteY8" fmla="*/ 6250394 h 6578600"/>
              <a:gd name="connsiteX9" fmla="*/ 0 w 11728448"/>
              <a:gd name="connsiteY9" fmla="*/ 328206 h 6578600"/>
              <a:gd name="connsiteX10" fmla="*/ 328206 w 11728448"/>
              <a:gd name="connsiteY10" fmla="*/ 0 h 657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728448" h="6578600">
                <a:moveTo>
                  <a:pt x="328206" y="0"/>
                </a:moveTo>
                <a:lnTo>
                  <a:pt x="11400244" y="0"/>
                </a:lnTo>
                <a:cubicBezTo>
                  <a:pt x="11558849" y="0"/>
                  <a:pt x="11691178" y="112503"/>
                  <a:pt x="11721782" y="262061"/>
                </a:cubicBezTo>
                <a:lnTo>
                  <a:pt x="11728448" y="328185"/>
                </a:lnTo>
                <a:lnTo>
                  <a:pt x="11728448" y="6250415"/>
                </a:lnTo>
                <a:lnTo>
                  <a:pt x="11721782" y="6316539"/>
                </a:lnTo>
                <a:cubicBezTo>
                  <a:pt x="11691178" y="6466097"/>
                  <a:pt x="11558849" y="6578600"/>
                  <a:pt x="11400244" y="6578600"/>
                </a:cubicBezTo>
                <a:lnTo>
                  <a:pt x="328206" y="6578600"/>
                </a:lnTo>
                <a:cubicBezTo>
                  <a:pt x="146943" y="6578600"/>
                  <a:pt x="0" y="6431657"/>
                  <a:pt x="0" y="6250394"/>
                </a:cubicBezTo>
                <a:lnTo>
                  <a:pt x="0" y="328206"/>
                </a:lnTo>
                <a:cubicBezTo>
                  <a:pt x="0" y="146943"/>
                  <a:pt x="146943" y="0"/>
                  <a:pt x="328206" y="0"/>
                </a:cubicBezTo>
                <a:close/>
              </a:path>
            </a:pathLst>
          </a:custGeom>
        </p:spPr>
      </p:pic>
      <p:pic>
        <p:nvPicPr>
          <p:cNvPr id="12" name="Image 11" descr="Une image contenant Police, noir, Graphique, blanc&#10;&#10;Description générée automatiquement">
            <a:extLst>
              <a:ext uri="{FF2B5EF4-FFF2-40B4-BE49-F238E27FC236}">
                <a16:creationId xmlns:a16="http://schemas.microsoft.com/office/drawing/2014/main" id="{52307CC5-A368-4C3C-2BA9-760F990EDD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51" t="32129" r="10047" b="30923"/>
          <a:stretch/>
        </p:blipFill>
        <p:spPr>
          <a:xfrm>
            <a:off x="3965575" y="2445191"/>
            <a:ext cx="4260850" cy="1492379"/>
          </a:xfrm>
          <a:prstGeom prst="rect">
            <a:avLst/>
          </a:prstGeom>
          <a:solidFill>
            <a:srgbClr val="FFFFFF">
              <a:shade val="85000"/>
              <a:alpha val="66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1A65A780-A9B0-07C1-CD2B-BA34F91531C7}"/>
              </a:ext>
            </a:extLst>
          </p:cNvPr>
          <p:cNvSpPr txBox="1"/>
          <p:nvPr/>
        </p:nvSpPr>
        <p:spPr>
          <a:xfrm>
            <a:off x="146049" y="606610"/>
            <a:ext cx="11709399" cy="1412864"/>
          </a:xfrm>
          <a:prstGeom prst="rect">
            <a:avLst/>
          </a:prstGeom>
          <a:solidFill>
            <a:schemeClr val="tx1">
              <a:alpha val="63000"/>
            </a:schemeClr>
          </a:solidFill>
        </p:spPr>
        <p:txBody>
          <a:bodyPr wrap="square" lIns="0" tIns="144000" rIns="468000" bIns="0">
            <a:spAutoFit/>
          </a:bodyPr>
          <a:lstStyle/>
          <a:p>
            <a:pPr algn="r"/>
            <a:r>
              <a:rPr lang="fr-FR" sz="8000" b="1" dirty="0" err="1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oda" panose="020B0500000000000004" pitchFamily="34" charset="0"/>
              </a:rPr>
              <a:t>Naamah</a:t>
            </a:r>
            <a:r>
              <a:rPr lang="fr-FR" sz="8000" b="1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oda" panose="020B0500000000000004" pitchFamily="34" charset="0"/>
              </a:rPr>
              <a:t> Mina </a:t>
            </a:r>
            <a:r>
              <a:rPr lang="fr-FR" sz="8000" b="1" dirty="0" err="1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latin typeface="Coda" panose="020B0500000000000004" pitchFamily="34" charset="0"/>
              </a:rPr>
              <a:t>Stake</a:t>
            </a:r>
            <a:endParaRPr lang="fr-FR" sz="8000" b="1" dirty="0">
              <a:solidFill>
                <a:schemeClr val="accent6">
                  <a:lumMod val="60000"/>
                  <a:lumOff val="40000"/>
                </a:schemeClr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latin typeface="Coda" panose="020B0500000000000004" pitchFamily="34" charset="0"/>
            </a:endParaRPr>
          </a:p>
        </p:txBody>
      </p:sp>
      <p:pic>
        <p:nvPicPr>
          <p:cNvPr id="5" name="Image 4" descr="Une image contenant animation japonaise, dessin humoristique, Animation, Art numérique&#10;&#10;Description générée automatiquement">
            <a:extLst>
              <a:ext uri="{FF2B5EF4-FFF2-40B4-BE49-F238E27FC236}">
                <a16:creationId xmlns:a16="http://schemas.microsoft.com/office/drawing/2014/main" id="{BB0C0E98-FF92-E637-A168-7A720C04E2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2" y="282493"/>
            <a:ext cx="1901907" cy="1901907"/>
          </a:xfrm>
          <a:prstGeom prst="rect">
            <a:avLst/>
          </a:prstGeom>
        </p:spPr>
      </p:pic>
      <p:sp>
        <p:nvSpPr>
          <p:cNvPr id="17" name="ZoneTexte 16">
            <a:extLst>
              <a:ext uri="{FF2B5EF4-FFF2-40B4-BE49-F238E27FC236}">
                <a16:creationId xmlns:a16="http://schemas.microsoft.com/office/drawing/2014/main" id="{C39A327B-5C91-0FEA-8DA2-B3835C9D3D22}"/>
              </a:ext>
            </a:extLst>
          </p:cNvPr>
          <p:cNvSpPr txBox="1"/>
          <p:nvPr/>
        </p:nvSpPr>
        <p:spPr>
          <a:xfrm>
            <a:off x="146048" y="4526910"/>
            <a:ext cx="11709399" cy="1569660"/>
          </a:xfrm>
          <a:prstGeom prst="rect">
            <a:avLst/>
          </a:prstGeom>
          <a:solidFill>
            <a:srgbClr val="7030A0">
              <a:alpha val="53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r-FR" sz="4800" dirty="0">
                <a:solidFill>
                  <a:schemeClr val="bg1"/>
                </a:solidFill>
                <a:latin typeface="Coda" panose="020B0500000000000004" pitchFamily="34" charset="0"/>
              </a:rPr>
              <a:t>THE MOST CONCISE PROOF OF EVERYTHING BLOCKCHAIN</a:t>
            </a:r>
          </a:p>
        </p:txBody>
      </p:sp>
    </p:spTree>
    <p:extLst>
      <p:ext uri="{BB962C8B-B14F-4D97-AF65-F5344CB8AC3E}">
        <p14:creationId xmlns:p14="http://schemas.microsoft.com/office/powerpoint/2010/main" val="756685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4376239-A03E-73F8-DC51-8900F888A2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838"/>
          <a:stretch/>
        </p:blipFill>
        <p:spPr>
          <a:xfrm>
            <a:off x="57389" y="139923"/>
            <a:ext cx="11734561" cy="657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144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290F16C3-A747-2ACE-9565-933153828B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2889"/>
          <a:stretch/>
        </p:blipFill>
        <p:spPr>
          <a:xfrm>
            <a:off x="146289" y="139923"/>
            <a:ext cx="11728211" cy="6578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79389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10</Words>
  <Application>Microsoft Office PowerPoint</Application>
  <PresentationFormat>Grand écran</PresentationFormat>
  <Paragraphs>2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Coda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Thomas  LEFEUVRE</dc:creator>
  <cp:lastModifiedBy>Thomas  LEFEUVRE</cp:lastModifiedBy>
  <cp:revision>3</cp:revision>
  <dcterms:created xsi:type="dcterms:W3CDTF">2024-07-15T14:02:16Z</dcterms:created>
  <dcterms:modified xsi:type="dcterms:W3CDTF">2024-07-16T05:58:49Z</dcterms:modified>
</cp:coreProperties>
</file>

<file path=docProps/thumbnail.jpeg>
</file>